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6314C-B304-456D-A075-37C9E966F047}" v="37" dt="2025-10-11T02:53:56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vesh Pandit" userId="a1b8f41f70c2c770" providerId="LiveId" clId="{3C7C66E1-EB2A-4F5D-8792-E9D3B412C8E7}"/>
    <pc:docChg chg="undo custSel addSld modSld sldOrd">
      <pc:chgData name="Sarvesh Pandit" userId="a1b8f41f70c2c770" providerId="LiveId" clId="{3C7C66E1-EB2A-4F5D-8792-E9D3B412C8E7}" dt="2025-10-11T02:54:56.492" v="149" actId="14100"/>
      <pc:docMkLst>
        <pc:docMk/>
      </pc:docMkLst>
      <pc:sldChg chg="modTransition">
        <pc:chgData name="Sarvesh Pandit" userId="a1b8f41f70c2c770" providerId="LiveId" clId="{3C7C66E1-EB2A-4F5D-8792-E9D3B412C8E7}" dt="2025-10-11T02:51:36.524" v="113"/>
        <pc:sldMkLst>
          <pc:docMk/>
          <pc:sldMk cId="1665834370" sldId="256"/>
        </pc:sldMkLst>
      </pc:sldChg>
      <pc:sldChg chg="modTransition">
        <pc:chgData name="Sarvesh Pandit" userId="a1b8f41f70c2c770" providerId="LiveId" clId="{3C7C66E1-EB2A-4F5D-8792-E9D3B412C8E7}" dt="2025-10-11T02:51:42.449" v="114"/>
        <pc:sldMkLst>
          <pc:docMk/>
          <pc:sldMk cId="3664226203" sldId="257"/>
        </pc:sldMkLst>
      </pc:sldChg>
      <pc:sldChg chg="modTransition modAnim">
        <pc:chgData name="Sarvesh Pandit" userId="a1b8f41f70c2c770" providerId="LiveId" clId="{3C7C66E1-EB2A-4F5D-8792-E9D3B412C8E7}" dt="2025-10-11T02:52:54.212" v="134"/>
        <pc:sldMkLst>
          <pc:docMk/>
          <pc:sldMk cId="4171507608" sldId="258"/>
        </pc:sldMkLst>
      </pc:sldChg>
      <pc:sldChg chg="modTransition modAnim">
        <pc:chgData name="Sarvesh Pandit" userId="a1b8f41f70c2c770" providerId="LiveId" clId="{3C7C66E1-EB2A-4F5D-8792-E9D3B412C8E7}" dt="2025-10-11T02:53:02.480" v="135"/>
        <pc:sldMkLst>
          <pc:docMk/>
          <pc:sldMk cId="1969507166" sldId="259"/>
        </pc:sldMkLst>
      </pc:sldChg>
      <pc:sldChg chg="addSp delSp modSp mod modTransition modAnim">
        <pc:chgData name="Sarvesh Pandit" userId="a1b8f41f70c2c770" providerId="LiveId" clId="{3C7C66E1-EB2A-4F5D-8792-E9D3B412C8E7}" dt="2025-10-11T02:53:05.926" v="136"/>
        <pc:sldMkLst>
          <pc:docMk/>
          <pc:sldMk cId="2188756142" sldId="260"/>
        </pc:sldMkLst>
        <pc:picChg chg="add del mod">
          <ac:chgData name="Sarvesh Pandit" userId="a1b8f41f70c2c770" providerId="LiveId" clId="{3C7C66E1-EB2A-4F5D-8792-E9D3B412C8E7}" dt="2025-10-10T09:46:09.651" v="26" actId="478"/>
          <ac:picMkLst>
            <pc:docMk/>
            <pc:sldMk cId="2188756142" sldId="260"/>
            <ac:picMk id="4" creationId="{E0A12601-A73A-7657-714E-ACD9E7DB5532}"/>
          </ac:picMkLst>
        </pc:picChg>
        <pc:picChg chg="add mod">
          <ac:chgData name="Sarvesh Pandit" userId="a1b8f41f70c2c770" providerId="LiveId" clId="{3C7C66E1-EB2A-4F5D-8792-E9D3B412C8E7}" dt="2025-10-10T09:46:19.188" v="31" actId="14100"/>
          <ac:picMkLst>
            <pc:docMk/>
            <pc:sldMk cId="2188756142" sldId="260"/>
            <ac:picMk id="5" creationId="{F1C319ED-4506-A300-BA1D-8BBAE146FE26}"/>
          </ac:picMkLst>
        </pc:picChg>
      </pc:sldChg>
      <pc:sldChg chg="modTransition modAnim">
        <pc:chgData name="Sarvesh Pandit" userId="a1b8f41f70c2c770" providerId="LiveId" clId="{3C7C66E1-EB2A-4F5D-8792-E9D3B412C8E7}" dt="2025-10-11T02:53:09.348" v="137"/>
        <pc:sldMkLst>
          <pc:docMk/>
          <pc:sldMk cId="1778323803" sldId="261"/>
        </pc:sldMkLst>
      </pc:sldChg>
      <pc:sldChg chg="addSp delSp modSp mod modTransition modAnim">
        <pc:chgData name="Sarvesh Pandit" userId="a1b8f41f70c2c770" providerId="LiveId" clId="{3C7C66E1-EB2A-4F5D-8792-E9D3B412C8E7}" dt="2025-10-11T02:53:17.138" v="138"/>
        <pc:sldMkLst>
          <pc:docMk/>
          <pc:sldMk cId="809317625" sldId="262"/>
        </pc:sldMkLst>
        <pc:picChg chg="add mod">
          <ac:chgData name="Sarvesh Pandit" userId="a1b8f41f70c2c770" providerId="LiveId" clId="{3C7C66E1-EB2A-4F5D-8792-E9D3B412C8E7}" dt="2025-10-10T09:46:50.716" v="36" actId="14100"/>
          <ac:picMkLst>
            <pc:docMk/>
            <pc:sldMk cId="809317625" sldId="262"/>
            <ac:picMk id="4" creationId="{0430E5D0-6992-6FDD-1708-76725709D862}"/>
          </ac:picMkLst>
        </pc:picChg>
        <pc:picChg chg="del">
          <ac:chgData name="Sarvesh Pandit" userId="a1b8f41f70c2c770" providerId="LiveId" clId="{3C7C66E1-EB2A-4F5D-8792-E9D3B412C8E7}" dt="2025-10-10T09:46:25.534" v="32" actId="478"/>
          <ac:picMkLst>
            <pc:docMk/>
            <pc:sldMk cId="809317625" sldId="262"/>
            <ac:picMk id="5" creationId="{9FEF9E4E-0CA4-32D4-7A48-2D094A760E1E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22.126" v="139"/>
        <pc:sldMkLst>
          <pc:docMk/>
          <pc:sldMk cId="1191166427" sldId="263"/>
        </pc:sldMkLst>
        <pc:picChg chg="add mod">
          <ac:chgData name="Sarvesh Pandit" userId="a1b8f41f70c2c770" providerId="LiveId" clId="{3C7C66E1-EB2A-4F5D-8792-E9D3B412C8E7}" dt="2025-10-11T02:51:03.779" v="110" actId="14100"/>
          <ac:picMkLst>
            <pc:docMk/>
            <pc:sldMk cId="1191166427" sldId="263"/>
            <ac:picMk id="4" creationId="{576DABE2-2685-9BD5-52C3-2B1811351A66}"/>
          </ac:picMkLst>
        </pc:picChg>
        <pc:picChg chg="add del mod">
          <ac:chgData name="Sarvesh Pandit" userId="a1b8f41f70c2c770" providerId="LiveId" clId="{3C7C66E1-EB2A-4F5D-8792-E9D3B412C8E7}" dt="2025-10-10T09:46:54.113" v="37" actId="478"/>
          <ac:picMkLst>
            <pc:docMk/>
            <pc:sldMk cId="1191166427" sldId="263"/>
            <ac:picMk id="4" creationId="{F8F2B73E-CF7C-64D0-3221-41162C266FF9}"/>
          </ac:picMkLst>
        </pc:picChg>
        <pc:picChg chg="add del mod">
          <ac:chgData name="Sarvesh Pandit" userId="a1b8f41f70c2c770" providerId="LiveId" clId="{3C7C66E1-EB2A-4F5D-8792-E9D3B412C8E7}" dt="2025-10-11T02:50:49.078" v="104" actId="478"/>
          <ac:picMkLst>
            <pc:docMk/>
            <pc:sldMk cId="1191166427" sldId="263"/>
            <ac:picMk id="5" creationId="{BF0A22D2-20AC-EB7B-25D9-22E3981FE99D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25.747" v="140"/>
        <pc:sldMkLst>
          <pc:docMk/>
          <pc:sldMk cId="585407984" sldId="264"/>
        </pc:sldMkLst>
        <pc:picChg chg="add del mod">
          <ac:chgData name="Sarvesh Pandit" userId="a1b8f41f70c2c770" providerId="LiveId" clId="{3C7C66E1-EB2A-4F5D-8792-E9D3B412C8E7}" dt="2025-10-10T09:47:17.249" v="43" actId="478"/>
          <ac:picMkLst>
            <pc:docMk/>
            <pc:sldMk cId="585407984" sldId="264"/>
            <ac:picMk id="4" creationId="{0D1FCC4A-9407-DDCD-73AB-4ED57C06CB62}"/>
          </ac:picMkLst>
        </pc:picChg>
        <pc:picChg chg="add mod">
          <ac:chgData name="Sarvesh Pandit" userId="a1b8f41f70c2c770" providerId="LiveId" clId="{3C7C66E1-EB2A-4F5D-8792-E9D3B412C8E7}" dt="2025-10-10T09:47:41.780" v="49" actId="14100"/>
          <ac:picMkLst>
            <pc:docMk/>
            <pc:sldMk cId="585407984" sldId="264"/>
            <ac:picMk id="5" creationId="{75B1293F-BC0D-908A-510D-BFD047383E62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29.581" v="141"/>
        <pc:sldMkLst>
          <pc:docMk/>
          <pc:sldMk cId="1716933108" sldId="265"/>
        </pc:sldMkLst>
        <pc:picChg chg="add del mod">
          <ac:chgData name="Sarvesh Pandit" userId="a1b8f41f70c2c770" providerId="LiveId" clId="{3C7C66E1-EB2A-4F5D-8792-E9D3B412C8E7}" dt="2025-10-10T09:48:15.766" v="52" actId="478"/>
          <ac:picMkLst>
            <pc:docMk/>
            <pc:sldMk cId="1716933108" sldId="265"/>
            <ac:picMk id="4" creationId="{F89814E3-A568-1B55-800C-D8240CE9CC8D}"/>
          </ac:picMkLst>
        </pc:picChg>
        <pc:picChg chg="add mod">
          <ac:chgData name="Sarvesh Pandit" userId="a1b8f41f70c2c770" providerId="LiveId" clId="{3C7C66E1-EB2A-4F5D-8792-E9D3B412C8E7}" dt="2025-10-10T09:48:22.108" v="56" actId="14100"/>
          <ac:picMkLst>
            <pc:docMk/>
            <pc:sldMk cId="1716933108" sldId="265"/>
            <ac:picMk id="5" creationId="{607BC817-DDBE-A1FE-4079-8FDE1B64FAD1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34.600" v="142"/>
        <pc:sldMkLst>
          <pc:docMk/>
          <pc:sldMk cId="3692010020" sldId="266"/>
        </pc:sldMkLst>
        <pc:picChg chg="del">
          <ac:chgData name="Sarvesh Pandit" userId="a1b8f41f70c2c770" providerId="LiveId" clId="{3C7C66E1-EB2A-4F5D-8792-E9D3B412C8E7}" dt="2025-10-10T09:48:45.779" v="57" actId="478"/>
          <ac:picMkLst>
            <pc:docMk/>
            <pc:sldMk cId="3692010020" sldId="266"/>
            <ac:picMk id="4" creationId="{3CE9D574-F633-F22A-B258-A553510934EA}"/>
          </ac:picMkLst>
        </pc:picChg>
        <pc:picChg chg="add mod">
          <ac:chgData name="Sarvesh Pandit" userId="a1b8f41f70c2c770" providerId="LiveId" clId="{3C7C66E1-EB2A-4F5D-8792-E9D3B412C8E7}" dt="2025-10-10T09:48:54.552" v="61" actId="14100"/>
          <ac:picMkLst>
            <pc:docMk/>
            <pc:sldMk cId="3692010020" sldId="266"/>
            <ac:picMk id="5" creationId="{D9696889-869A-BF51-6C09-EB522AB359A8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40.694" v="143"/>
        <pc:sldMkLst>
          <pc:docMk/>
          <pc:sldMk cId="3198849495" sldId="267"/>
        </pc:sldMkLst>
        <pc:spChg chg="mod">
          <ac:chgData name="Sarvesh Pandit" userId="a1b8f41f70c2c770" providerId="LiveId" clId="{3C7C66E1-EB2A-4F5D-8792-E9D3B412C8E7}" dt="2025-10-10T16:12:51.932" v="103" actId="20577"/>
          <ac:spMkLst>
            <pc:docMk/>
            <pc:sldMk cId="3198849495" sldId="267"/>
            <ac:spMk id="2" creationId="{BADB3B19-43FF-301B-F2F3-DC8F4F63C888}"/>
          </ac:spMkLst>
        </pc:spChg>
        <pc:picChg chg="add mod">
          <ac:chgData name="Sarvesh Pandit" userId="a1b8f41f70c2c770" providerId="LiveId" clId="{3C7C66E1-EB2A-4F5D-8792-E9D3B412C8E7}" dt="2025-10-10T09:49:16.440" v="66" actId="14100"/>
          <ac:picMkLst>
            <pc:docMk/>
            <pc:sldMk cId="3198849495" sldId="267"/>
            <ac:picMk id="4" creationId="{2D732BB1-17FE-D7F0-433D-205C9BE90909}"/>
          </ac:picMkLst>
        </pc:picChg>
        <pc:picChg chg="del">
          <ac:chgData name="Sarvesh Pandit" userId="a1b8f41f70c2c770" providerId="LiveId" clId="{3C7C66E1-EB2A-4F5D-8792-E9D3B412C8E7}" dt="2025-10-10T09:48:58.426" v="62" actId="478"/>
          <ac:picMkLst>
            <pc:docMk/>
            <pc:sldMk cId="3198849495" sldId="267"/>
            <ac:picMk id="7" creationId="{0951F6C6-DC12-43D6-4DC9-C0A4BB8B1995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44.498" v="144"/>
        <pc:sldMkLst>
          <pc:docMk/>
          <pc:sldMk cId="2299955157" sldId="268"/>
        </pc:sldMkLst>
        <pc:picChg chg="add mod">
          <ac:chgData name="Sarvesh Pandit" userId="a1b8f41f70c2c770" providerId="LiveId" clId="{3C7C66E1-EB2A-4F5D-8792-E9D3B412C8E7}" dt="2025-10-10T09:49:58.570" v="71" actId="14100"/>
          <ac:picMkLst>
            <pc:docMk/>
            <pc:sldMk cId="2299955157" sldId="268"/>
            <ac:picMk id="4" creationId="{82BB2E22-DF53-59C3-79C7-9A2DAC3FDAF5}"/>
          </ac:picMkLst>
        </pc:picChg>
        <pc:picChg chg="del">
          <ac:chgData name="Sarvesh Pandit" userId="a1b8f41f70c2c770" providerId="LiveId" clId="{3C7C66E1-EB2A-4F5D-8792-E9D3B412C8E7}" dt="2025-10-10T09:49:22.926" v="67" actId="478"/>
          <ac:picMkLst>
            <pc:docMk/>
            <pc:sldMk cId="2299955157" sldId="268"/>
            <ac:picMk id="6" creationId="{65DBCD9E-B907-E7C5-5746-8617A1ACA559}"/>
          </ac:picMkLst>
        </pc:picChg>
      </pc:sldChg>
      <pc:sldChg chg="addSp delSp modSp mod modTransition modAnim">
        <pc:chgData name="Sarvesh Pandit" userId="a1b8f41f70c2c770" providerId="LiveId" clId="{3C7C66E1-EB2A-4F5D-8792-E9D3B412C8E7}" dt="2025-10-11T02:53:48.390" v="145"/>
        <pc:sldMkLst>
          <pc:docMk/>
          <pc:sldMk cId="2403916322" sldId="269"/>
        </pc:sldMkLst>
        <pc:picChg chg="add del mod">
          <ac:chgData name="Sarvesh Pandit" userId="a1b8f41f70c2c770" providerId="LiveId" clId="{3C7C66E1-EB2A-4F5D-8792-E9D3B412C8E7}" dt="2025-10-10T09:50:16.149" v="72" actId="478"/>
          <ac:picMkLst>
            <pc:docMk/>
            <pc:sldMk cId="2403916322" sldId="269"/>
            <ac:picMk id="4" creationId="{7F05E94F-37DC-A16B-592B-1AD84F079D83}"/>
          </ac:picMkLst>
        </pc:picChg>
        <pc:picChg chg="add mod">
          <ac:chgData name="Sarvesh Pandit" userId="a1b8f41f70c2c770" providerId="LiveId" clId="{3C7C66E1-EB2A-4F5D-8792-E9D3B412C8E7}" dt="2025-10-10T09:50:20.675" v="75" actId="14100"/>
          <ac:picMkLst>
            <pc:docMk/>
            <pc:sldMk cId="2403916322" sldId="269"/>
            <ac:picMk id="5" creationId="{0F4B1050-340C-8E28-6EFA-F71A876AB4AE}"/>
          </ac:picMkLst>
        </pc:picChg>
      </pc:sldChg>
      <pc:sldChg chg="modTransition modAnim">
        <pc:chgData name="Sarvesh Pandit" userId="a1b8f41f70c2c770" providerId="LiveId" clId="{3C7C66E1-EB2A-4F5D-8792-E9D3B412C8E7}" dt="2025-10-11T02:53:52.279" v="146"/>
        <pc:sldMkLst>
          <pc:docMk/>
          <pc:sldMk cId="131623370" sldId="270"/>
        </pc:sldMkLst>
      </pc:sldChg>
      <pc:sldChg chg="modTransition">
        <pc:chgData name="Sarvesh Pandit" userId="a1b8f41f70c2c770" providerId="LiveId" clId="{3C7C66E1-EB2A-4F5D-8792-E9D3B412C8E7}" dt="2025-10-11T02:52:30.698" v="128"/>
        <pc:sldMkLst>
          <pc:docMk/>
          <pc:sldMk cId="545813435" sldId="271"/>
        </pc:sldMkLst>
      </pc:sldChg>
      <pc:sldChg chg="modSp mod ord modTransition">
        <pc:chgData name="Sarvesh Pandit" userId="a1b8f41f70c2c770" providerId="LiveId" clId="{3C7C66E1-EB2A-4F5D-8792-E9D3B412C8E7}" dt="2025-10-11T02:54:56.492" v="149" actId="14100"/>
        <pc:sldMkLst>
          <pc:docMk/>
          <pc:sldMk cId="3869675022" sldId="272"/>
        </pc:sldMkLst>
        <pc:spChg chg="mod">
          <ac:chgData name="Sarvesh Pandit" userId="a1b8f41f70c2c770" providerId="LiveId" clId="{3C7C66E1-EB2A-4F5D-8792-E9D3B412C8E7}" dt="2025-10-11T02:54:56.492" v="149" actId="14100"/>
          <ac:spMkLst>
            <pc:docMk/>
            <pc:sldMk cId="3869675022" sldId="272"/>
            <ac:spMk id="2" creationId="{22AB9F5D-877D-1BB2-578F-77724B3A79A9}"/>
          </ac:spMkLst>
        </pc:spChg>
      </pc:sldChg>
      <pc:sldChg chg="addSp delSp modSp add mod modTransition modAnim">
        <pc:chgData name="Sarvesh Pandit" userId="a1b8f41f70c2c770" providerId="LiveId" clId="{3C7C66E1-EB2A-4F5D-8792-E9D3B412C8E7}" dt="2025-10-11T02:53:56.757" v="147"/>
        <pc:sldMkLst>
          <pc:docMk/>
          <pc:sldMk cId="644236741" sldId="273"/>
        </pc:sldMkLst>
        <pc:spChg chg="mod">
          <ac:chgData name="Sarvesh Pandit" userId="a1b8f41f70c2c770" providerId="LiveId" clId="{3C7C66E1-EB2A-4F5D-8792-E9D3B412C8E7}" dt="2025-10-10T10:56:08.196" v="85" actId="2711"/>
          <ac:spMkLst>
            <pc:docMk/>
            <pc:sldMk cId="644236741" sldId="273"/>
            <ac:spMk id="2" creationId="{76ABBD44-F27A-265E-CD45-30C8D427CF50}"/>
          </ac:spMkLst>
        </pc:spChg>
        <pc:picChg chg="add mod">
          <ac:chgData name="Sarvesh Pandit" userId="a1b8f41f70c2c770" providerId="LiveId" clId="{3C7C66E1-EB2A-4F5D-8792-E9D3B412C8E7}" dt="2025-10-10T10:56:59.538" v="91" actId="14100"/>
          <ac:picMkLst>
            <pc:docMk/>
            <pc:sldMk cId="644236741" sldId="273"/>
            <ac:picMk id="4" creationId="{5492447F-CC51-4147-02CD-B04068CD8FC6}"/>
          </ac:picMkLst>
        </pc:picChg>
        <pc:picChg chg="del">
          <ac:chgData name="Sarvesh Pandit" userId="a1b8f41f70c2c770" providerId="LiveId" clId="{3C7C66E1-EB2A-4F5D-8792-E9D3B412C8E7}" dt="2025-10-10T10:56:09.702" v="86" actId="478"/>
          <ac:picMkLst>
            <pc:docMk/>
            <pc:sldMk cId="644236741" sldId="273"/>
            <ac:picMk id="5" creationId="{14694D15-1D26-1FA0-96D7-05A432C43C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95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2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883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1390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58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410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346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34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31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95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86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06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65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04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69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11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08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7B75C-0693-4101-AA60-30B5AFA67090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D0BD8-C07C-4936-99AB-72FEA424B9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429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C318-0C15-7B76-3F37-58F281187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554708"/>
            <a:ext cx="9448800" cy="78247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Reservation Analysis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4EB94-539B-5FEE-D85B-55AC60637F8C}"/>
              </a:ext>
            </a:extLst>
          </p:cNvPr>
          <p:cNvSpPr txBox="1"/>
          <p:nvPr/>
        </p:nvSpPr>
        <p:spPr>
          <a:xfrm>
            <a:off x="9527458" y="5309419"/>
            <a:ext cx="20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Sarvesh Pandit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3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A914B-993D-8854-FF78-B8C5504BE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81B-3251-43CC-291A-EE33E191C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51700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8:Cancelled bookings with passenger names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BC817-DDBE-A1FE-4079-8FDE1B64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1079753"/>
            <a:ext cx="8190271" cy="52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3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AF250-9930-8307-5307-3FF0A892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0811-88EE-1468-DA5C-4B5926EEC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51700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9: </a:t>
            </a:r>
            <a:r>
              <a:rPr lang="en-IN" sz="2800" dirty="0"/>
              <a:t>Passengers by country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96889-869A-BF51-6C09-EB522AB3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1179871"/>
            <a:ext cx="8269412" cy="44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1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5759-C91B-BC00-DD2C-6FDC9492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B19-43FF-301B-F2F3-DC8F4F63C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10: </a:t>
            </a:r>
            <a:r>
              <a:rPr lang="en-US" sz="2200" dirty="0"/>
              <a:t>Airline management wants to understand the relationship between </a:t>
            </a:r>
            <a:r>
              <a:rPr lang="en-US" sz="2200" b="1" dirty="0"/>
              <a:t>SUM OF fares</a:t>
            </a:r>
            <a:r>
              <a:rPr lang="en-US" sz="2200" dirty="0"/>
              <a:t> and the </a:t>
            </a:r>
            <a:r>
              <a:rPr lang="en-US" sz="2200" b="1" dirty="0"/>
              <a:t>number of bookings</a:t>
            </a:r>
            <a:r>
              <a:rPr lang="en-US" sz="2200" dirty="0"/>
              <a:t> across different airlines to determine whether higher fares impact booking volume.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2BB1-17FE-D7F0-433D-205C9BE9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5" y="1685681"/>
            <a:ext cx="8514734" cy="39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49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9FDAB-00A0-80CC-E4FC-12720DD1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B13F-0EF6-01F2-49E2-F850EE0EF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11:Which airlines generate the highest revenue?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B2E22-DF53-59C3-79C7-9A2DAC3F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1590418"/>
            <a:ext cx="8170607" cy="40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55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36AF-7A72-DCC2-79F5-006F4C2FA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F397-02B4-09A0-01D0-A84EF1F31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12:Which routes are most popular among passengers?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B1050-340C-8E28-6EFA-F71A876A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647576"/>
            <a:ext cx="8193492" cy="42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16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8B5E9-F4C9-5339-1E0A-2AF8ED608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0CA2-CDE8-2735-8439-703BEA4A6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12:Find passengers with pending payments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5773F-D726-3F10-80C5-EF2E9829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573162"/>
            <a:ext cx="7152195" cy="23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3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0646-26F3-8116-C4EE-FC26B0F2D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9D35-2BEE-C708-52E5-E03F62AF5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13:How much revenue comes from each country?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07659-42C6-4123-9726-4D4A94B8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8" y="1430405"/>
            <a:ext cx="9901749" cy="44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1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6B35-A0E1-390C-6B47-AF33DE5D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BD44-F27A-265E-CD45-30C8D427C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14: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and Driving Passenger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2447F-CC51-4147-02CD-B04068CD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1" y="1494503"/>
            <a:ext cx="9379973" cy="45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6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9F5D-877D-1BB2-578F-77724B3A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042566"/>
            <a:ext cx="8610600" cy="2893227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675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4721-685A-2B43-FD37-B66E6B2F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FB133-6169-CAED-63C0-146CD2A9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airline performance by visualizing total revenue generated by each airline and identifying the top-performing carriers.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dashboard aims to provide insights into revenue contribution, pricing trends, flight operations, and booking patterns, helping management make data-driven decisions to optimize routes, improve profitability, and enhance customer satisfaction.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2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7D06-2F82-6A01-DC44-73A6586B9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60549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1:Show all passengers and their bookings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4EC4F-8DDF-3DAE-8BB4-8A3BBC74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1071716"/>
            <a:ext cx="7039056" cy="56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F904-BEE4-A49C-2461-B9D6836A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328E-9977-8EAB-B6FE-90E4C1A40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4875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2:List all flights with their airline name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00BF4-A299-883C-7D76-04D6D041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014075"/>
            <a:ext cx="7516205" cy="50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0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07A1-769E-E2FE-CAE2-01B69E24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EF9A-EA1D-D42D-9BE6-00ABB3765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105778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3:Count the number of bookings for each flight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319ED-4506-A300-BA1D-8BBAE146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1782097"/>
            <a:ext cx="9494338" cy="35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56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E4739-6236-BBDC-A32F-2D215426A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7CF3-1566-DCB6-790D-D0D2F3DBA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5858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4:Show flights departing from India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DA5B2-AB8F-DA82-F12D-EF81ED96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85" y="1288026"/>
            <a:ext cx="9915833" cy="49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23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BDA10-7620-7799-3352-CFF1D1F4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E8C5-580E-546F-179B-C33C86CED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51700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5: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collected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0E5D0-6992-6FDD-1708-76725709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0" y="1251880"/>
            <a:ext cx="6636775" cy="34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17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F63-950C-3C03-31F8-AE75727E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E3BD-5B2E-7F04-D6ED-979553473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51700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6:Show which agent added each booking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DABE2-2685-9BD5-52C3-2B181135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150375"/>
            <a:ext cx="8367251" cy="47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6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89A1D-A639-5FA9-1A73-D15E8D86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65EA-DCFE-5961-CE1E-939309254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568" y="466218"/>
            <a:ext cx="9915832" cy="51700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7:Flights with available seats less than 200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1293F-BC0D-908A-510D-BFD04738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1189703"/>
            <a:ext cx="8909760" cy="38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07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123</TotalTime>
  <Words>221</Words>
  <Application>Microsoft Office PowerPoint</Application>
  <PresentationFormat>Widescreen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Times New Roman</vt:lpstr>
      <vt:lpstr>Vapor Trail</vt:lpstr>
      <vt:lpstr>Airline Reservation Analysis</vt:lpstr>
      <vt:lpstr>Objective</vt:lpstr>
      <vt:lpstr>Query 1:Show all passengers and their bookings</vt:lpstr>
      <vt:lpstr>Query 2:List all flights with their airline name</vt:lpstr>
      <vt:lpstr>Query 3:Count the number of bookings for each flight</vt:lpstr>
      <vt:lpstr>Query 4:Show flights departing from India</vt:lpstr>
      <vt:lpstr>Query 5:Total revenue collected</vt:lpstr>
      <vt:lpstr>Query 6:Show which agent added each booking</vt:lpstr>
      <vt:lpstr>Query 7:Flights with available seats less than 200</vt:lpstr>
      <vt:lpstr>Query 8:Cancelled bookings with passenger names</vt:lpstr>
      <vt:lpstr>Query 9: Passengers by country</vt:lpstr>
      <vt:lpstr>Query 10: Airline management wants to understand the relationship between SUM OF fares and the number of bookings across different airlines to determine whether higher fares impact booking volume.</vt:lpstr>
      <vt:lpstr>Query 11:Which airlines generate the highest revenue?</vt:lpstr>
      <vt:lpstr>Query 12:Which routes are most popular among passengers?</vt:lpstr>
      <vt:lpstr>Query 12:Find passengers with pending payments</vt:lpstr>
      <vt:lpstr>Query 13:How much revenue comes from each country?</vt:lpstr>
      <vt:lpstr>Query 14:Understanding and Driving Passenger Growth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Sarvesh Pandit</dc:creator>
  <cp:lastModifiedBy>Sarvesh Pandit</cp:lastModifiedBy>
  <cp:revision>1</cp:revision>
  <dcterms:created xsi:type="dcterms:W3CDTF">2025-10-08T05:24:44Z</dcterms:created>
  <dcterms:modified xsi:type="dcterms:W3CDTF">2025-10-11T02:55:00Z</dcterms:modified>
</cp:coreProperties>
</file>